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2399288" cy="44999275"/>
  <p:notesSz cx="6858000" cy="9144000"/>
  <p:defaultTextStyle>
    <a:defPPr>
      <a:defRPr lang="es-MX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 autoAdjust="0"/>
    <p:restoredTop sz="94706" autoAdjust="0"/>
  </p:normalViewPr>
  <p:slideViewPr>
    <p:cSldViewPr snapToGrid="0">
      <p:cViewPr varScale="1">
        <p:scale>
          <a:sx n="12" d="100"/>
          <a:sy n="12" d="100"/>
        </p:scale>
        <p:origin x="271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958" y="-3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08D0-3656-495F-9BCA-44515D878702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43000"/>
            <a:ext cx="2222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EF22-45A9-4434-BE47-A69B4C6F54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1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3978944"/>
            <a:ext cx="27539395" cy="96456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4" y="25499589"/>
            <a:ext cx="22679502" cy="114998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49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9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49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9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4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99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4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99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14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02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42547" y="11353986"/>
            <a:ext cx="25829433" cy="241891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003" y="11353986"/>
            <a:ext cx="76959559" cy="241891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1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8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0" y="28916204"/>
            <a:ext cx="27539395" cy="8937357"/>
          </a:xfrm>
        </p:spPr>
        <p:txBody>
          <a:bodyPr anchor="t"/>
          <a:lstStyle>
            <a:lvl1pPr algn="l">
              <a:defRPr sz="19684" b="1" cap="all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0" y="19072616"/>
            <a:ext cx="27539395" cy="9843588"/>
          </a:xfrm>
        </p:spPr>
        <p:txBody>
          <a:bodyPr anchor="b"/>
          <a:lstStyle>
            <a:lvl1pPr marL="0" indent="0">
              <a:buNone/>
              <a:defRPr sz="9894">
                <a:solidFill>
                  <a:schemeClr val="tx1">
                    <a:tint val="75000"/>
                  </a:schemeClr>
                </a:solidFill>
              </a:defRPr>
            </a:lvl1pPr>
            <a:lvl2pPr marL="2249921" indent="0">
              <a:buNone/>
              <a:defRPr sz="8853">
                <a:solidFill>
                  <a:schemeClr val="tx1">
                    <a:tint val="75000"/>
                  </a:schemeClr>
                </a:solidFill>
              </a:defRPr>
            </a:lvl2pPr>
            <a:lvl3pPr marL="4499842" indent="0">
              <a:buNone/>
              <a:defRPr sz="7915">
                <a:solidFill>
                  <a:schemeClr val="tx1">
                    <a:tint val="75000"/>
                  </a:schemeClr>
                </a:solidFill>
              </a:defRPr>
            </a:lvl3pPr>
            <a:lvl4pPr marL="6749764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4pPr>
            <a:lvl5pPr marL="8999685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5pPr>
            <a:lvl6pPr marL="11249606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6pPr>
            <a:lvl7pPr marL="13499527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7pPr>
            <a:lvl8pPr marL="15749448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8pPr>
            <a:lvl9pPr marL="17999370" indent="0">
              <a:buNone/>
              <a:defRPr sz="68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68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3002" y="66144771"/>
            <a:ext cx="51394494" cy="187101153"/>
          </a:xfrm>
        </p:spPr>
        <p:txBody>
          <a:bodyPr/>
          <a:lstStyle>
            <a:lvl1pPr>
              <a:defRPr sz="13748"/>
            </a:lvl1pPr>
            <a:lvl2pPr>
              <a:defRPr sz="11769"/>
            </a:lvl2pPr>
            <a:lvl3pPr>
              <a:defRPr sz="9894"/>
            </a:lvl3pPr>
            <a:lvl4pPr>
              <a:defRPr sz="8853"/>
            </a:lvl4pPr>
            <a:lvl5pPr>
              <a:defRPr sz="8853"/>
            </a:lvl5pPr>
            <a:lvl6pPr>
              <a:defRPr sz="8853"/>
            </a:lvl6pPr>
            <a:lvl7pPr>
              <a:defRPr sz="8853"/>
            </a:lvl7pPr>
            <a:lvl8pPr>
              <a:defRPr sz="8853"/>
            </a:lvl8pPr>
            <a:lvl9pPr>
              <a:defRPr sz="88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7483" y="66144771"/>
            <a:ext cx="51394497" cy="187101153"/>
          </a:xfrm>
        </p:spPr>
        <p:txBody>
          <a:bodyPr/>
          <a:lstStyle>
            <a:lvl1pPr>
              <a:defRPr sz="13748"/>
            </a:lvl1pPr>
            <a:lvl2pPr>
              <a:defRPr sz="11769"/>
            </a:lvl2pPr>
            <a:lvl3pPr>
              <a:defRPr sz="9894"/>
            </a:lvl3pPr>
            <a:lvl4pPr>
              <a:defRPr sz="8853"/>
            </a:lvl4pPr>
            <a:lvl5pPr>
              <a:defRPr sz="8853"/>
            </a:lvl5pPr>
            <a:lvl6pPr>
              <a:defRPr sz="8853"/>
            </a:lvl6pPr>
            <a:lvl7pPr>
              <a:defRPr sz="8853"/>
            </a:lvl7pPr>
            <a:lvl8pPr>
              <a:defRPr sz="8853"/>
            </a:lvl8pPr>
            <a:lvl9pPr>
              <a:defRPr sz="88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802057"/>
            <a:ext cx="29159359" cy="74998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10072758"/>
            <a:ext cx="14315312" cy="4197846"/>
          </a:xfrm>
        </p:spPr>
        <p:txBody>
          <a:bodyPr anchor="b"/>
          <a:lstStyle>
            <a:lvl1pPr marL="0" indent="0">
              <a:buNone/>
              <a:defRPr sz="11769" b="1"/>
            </a:lvl1pPr>
            <a:lvl2pPr marL="2249921" indent="0">
              <a:buNone/>
              <a:defRPr sz="9894" b="1"/>
            </a:lvl2pPr>
            <a:lvl3pPr marL="4499842" indent="0">
              <a:buNone/>
              <a:defRPr sz="8853" b="1"/>
            </a:lvl3pPr>
            <a:lvl4pPr marL="6749764" indent="0">
              <a:buNone/>
              <a:defRPr sz="7915" b="1"/>
            </a:lvl4pPr>
            <a:lvl5pPr marL="8999685" indent="0">
              <a:buNone/>
              <a:defRPr sz="7915" b="1"/>
            </a:lvl5pPr>
            <a:lvl6pPr marL="11249606" indent="0">
              <a:buNone/>
              <a:defRPr sz="7915" b="1"/>
            </a:lvl6pPr>
            <a:lvl7pPr marL="13499527" indent="0">
              <a:buNone/>
              <a:defRPr sz="7915" b="1"/>
            </a:lvl7pPr>
            <a:lvl8pPr marL="15749448" indent="0">
              <a:buNone/>
              <a:defRPr sz="7915" b="1"/>
            </a:lvl8pPr>
            <a:lvl9pPr marL="17999370" indent="0">
              <a:buNone/>
              <a:defRPr sz="7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5" y="14270604"/>
            <a:ext cx="14315312" cy="25926668"/>
          </a:xfrm>
        </p:spPr>
        <p:txBody>
          <a:bodyPr/>
          <a:lstStyle>
            <a:lvl1pPr>
              <a:defRPr sz="11769"/>
            </a:lvl1pPr>
            <a:lvl2pPr>
              <a:defRPr sz="9894"/>
            </a:lvl2pPr>
            <a:lvl3pPr>
              <a:defRPr sz="8853"/>
            </a:lvl3pPr>
            <a:lvl4pPr>
              <a:defRPr sz="7915"/>
            </a:lvl4pPr>
            <a:lvl5pPr>
              <a:defRPr sz="7915"/>
            </a:lvl5pPr>
            <a:lvl6pPr>
              <a:defRPr sz="7915"/>
            </a:lvl6pPr>
            <a:lvl7pPr>
              <a:defRPr sz="7915"/>
            </a:lvl7pPr>
            <a:lvl8pPr>
              <a:defRPr sz="7915"/>
            </a:lvl8pPr>
            <a:lvl9pPr>
              <a:defRPr sz="79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0" y="10072758"/>
            <a:ext cx="14320935" cy="4197846"/>
          </a:xfrm>
        </p:spPr>
        <p:txBody>
          <a:bodyPr anchor="b"/>
          <a:lstStyle>
            <a:lvl1pPr marL="0" indent="0">
              <a:buNone/>
              <a:defRPr sz="11769" b="1"/>
            </a:lvl1pPr>
            <a:lvl2pPr marL="2249921" indent="0">
              <a:buNone/>
              <a:defRPr sz="9894" b="1"/>
            </a:lvl2pPr>
            <a:lvl3pPr marL="4499842" indent="0">
              <a:buNone/>
              <a:defRPr sz="8853" b="1"/>
            </a:lvl3pPr>
            <a:lvl4pPr marL="6749764" indent="0">
              <a:buNone/>
              <a:defRPr sz="7915" b="1"/>
            </a:lvl4pPr>
            <a:lvl5pPr marL="8999685" indent="0">
              <a:buNone/>
              <a:defRPr sz="7915" b="1"/>
            </a:lvl5pPr>
            <a:lvl6pPr marL="11249606" indent="0">
              <a:buNone/>
              <a:defRPr sz="7915" b="1"/>
            </a:lvl6pPr>
            <a:lvl7pPr marL="13499527" indent="0">
              <a:buNone/>
              <a:defRPr sz="7915" b="1"/>
            </a:lvl7pPr>
            <a:lvl8pPr marL="15749448" indent="0">
              <a:buNone/>
              <a:defRPr sz="7915" b="1"/>
            </a:lvl8pPr>
            <a:lvl9pPr marL="17999370" indent="0">
              <a:buNone/>
              <a:defRPr sz="7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0" y="14270604"/>
            <a:ext cx="14320935" cy="25926668"/>
          </a:xfrm>
        </p:spPr>
        <p:txBody>
          <a:bodyPr/>
          <a:lstStyle>
            <a:lvl1pPr>
              <a:defRPr sz="11769"/>
            </a:lvl1pPr>
            <a:lvl2pPr>
              <a:defRPr sz="9894"/>
            </a:lvl2pPr>
            <a:lvl3pPr>
              <a:defRPr sz="8853"/>
            </a:lvl3pPr>
            <a:lvl4pPr>
              <a:defRPr sz="7915"/>
            </a:lvl4pPr>
            <a:lvl5pPr>
              <a:defRPr sz="7915"/>
            </a:lvl5pPr>
            <a:lvl6pPr>
              <a:defRPr sz="7915"/>
            </a:lvl6pPr>
            <a:lvl7pPr>
              <a:defRPr sz="7915"/>
            </a:lvl7pPr>
            <a:lvl8pPr>
              <a:defRPr sz="7915"/>
            </a:lvl8pPr>
            <a:lvl9pPr>
              <a:defRPr sz="79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37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22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91638"/>
            <a:ext cx="10659142" cy="7624877"/>
          </a:xfrm>
        </p:spPr>
        <p:txBody>
          <a:bodyPr anchor="b"/>
          <a:lstStyle>
            <a:lvl1pPr algn="l">
              <a:defRPr sz="9894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1" y="1791641"/>
            <a:ext cx="18112102" cy="38405635"/>
          </a:xfrm>
        </p:spPr>
        <p:txBody>
          <a:bodyPr/>
          <a:lstStyle>
            <a:lvl1pPr>
              <a:defRPr sz="15727"/>
            </a:lvl1pPr>
            <a:lvl2pPr>
              <a:defRPr sz="13748"/>
            </a:lvl2pPr>
            <a:lvl3pPr>
              <a:defRPr sz="11769"/>
            </a:lvl3pPr>
            <a:lvl4pPr>
              <a:defRPr sz="9894"/>
            </a:lvl4pPr>
            <a:lvl5pPr>
              <a:defRPr sz="9894"/>
            </a:lvl5pPr>
            <a:lvl6pPr>
              <a:defRPr sz="9894"/>
            </a:lvl6pPr>
            <a:lvl7pPr>
              <a:defRPr sz="9894"/>
            </a:lvl7pPr>
            <a:lvl8pPr>
              <a:defRPr sz="9894"/>
            </a:lvl8pPr>
            <a:lvl9pPr>
              <a:defRPr sz="9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7" y="9416519"/>
            <a:ext cx="10659142" cy="30780757"/>
          </a:xfrm>
        </p:spPr>
        <p:txBody>
          <a:bodyPr/>
          <a:lstStyle>
            <a:lvl1pPr marL="0" indent="0">
              <a:buNone/>
              <a:defRPr sz="6874"/>
            </a:lvl1pPr>
            <a:lvl2pPr marL="2249921" indent="0">
              <a:buNone/>
              <a:defRPr sz="5937"/>
            </a:lvl2pPr>
            <a:lvl3pPr marL="4499842" indent="0">
              <a:buNone/>
              <a:defRPr sz="4895"/>
            </a:lvl3pPr>
            <a:lvl4pPr marL="6749764" indent="0">
              <a:buNone/>
              <a:defRPr sz="4478"/>
            </a:lvl4pPr>
            <a:lvl5pPr marL="8999685" indent="0">
              <a:buNone/>
              <a:defRPr sz="4478"/>
            </a:lvl5pPr>
            <a:lvl6pPr marL="11249606" indent="0">
              <a:buNone/>
              <a:defRPr sz="4478"/>
            </a:lvl6pPr>
            <a:lvl7pPr marL="13499527" indent="0">
              <a:buNone/>
              <a:defRPr sz="4478"/>
            </a:lvl7pPr>
            <a:lvl8pPr marL="15749448" indent="0">
              <a:buNone/>
              <a:defRPr sz="4478"/>
            </a:lvl8pPr>
            <a:lvl9pPr marL="17999370" indent="0">
              <a:buNone/>
              <a:defRPr sz="4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4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8" y="31499493"/>
            <a:ext cx="19439573" cy="3718693"/>
          </a:xfrm>
        </p:spPr>
        <p:txBody>
          <a:bodyPr anchor="b"/>
          <a:lstStyle>
            <a:lvl1pPr algn="l">
              <a:defRPr sz="9894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8" y="4020769"/>
            <a:ext cx="19439573" cy="26999565"/>
          </a:xfrm>
        </p:spPr>
        <p:txBody>
          <a:bodyPr/>
          <a:lstStyle>
            <a:lvl1pPr marL="0" indent="0">
              <a:buNone/>
              <a:defRPr sz="15727"/>
            </a:lvl1pPr>
            <a:lvl2pPr marL="2249921" indent="0">
              <a:buNone/>
              <a:defRPr sz="13748"/>
            </a:lvl2pPr>
            <a:lvl3pPr marL="4499842" indent="0">
              <a:buNone/>
              <a:defRPr sz="11769"/>
            </a:lvl3pPr>
            <a:lvl4pPr marL="6749764" indent="0">
              <a:buNone/>
              <a:defRPr sz="9894"/>
            </a:lvl4pPr>
            <a:lvl5pPr marL="8999685" indent="0">
              <a:buNone/>
              <a:defRPr sz="9894"/>
            </a:lvl5pPr>
            <a:lvl6pPr marL="11249606" indent="0">
              <a:buNone/>
              <a:defRPr sz="9894"/>
            </a:lvl6pPr>
            <a:lvl7pPr marL="13499527" indent="0">
              <a:buNone/>
              <a:defRPr sz="9894"/>
            </a:lvl7pPr>
            <a:lvl8pPr marL="15749448" indent="0">
              <a:buNone/>
              <a:defRPr sz="9894"/>
            </a:lvl8pPr>
            <a:lvl9pPr marL="17999370" indent="0">
              <a:buNone/>
              <a:defRPr sz="9894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8" y="35218186"/>
            <a:ext cx="19439573" cy="5281162"/>
          </a:xfrm>
        </p:spPr>
        <p:txBody>
          <a:bodyPr/>
          <a:lstStyle>
            <a:lvl1pPr marL="0" indent="0">
              <a:buNone/>
              <a:defRPr sz="6874"/>
            </a:lvl1pPr>
            <a:lvl2pPr marL="2249921" indent="0">
              <a:buNone/>
              <a:defRPr sz="5937"/>
            </a:lvl2pPr>
            <a:lvl3pPr marL="4499842" indent="0">
              <a:buNone/>
              <a:defRPr sz="4895"/>
            </a:lvl3pPr>
            <a:lvl4pPr marL="6749764" indent="0">
              <a:buNone/>
              <a:defRPr sz="4478"/>
            </a:lvl4pPr>
            <a:lvl5pPr marL="8999685" indent="0">
              <a:buNone/>
              <a:defRPr sz="4478"/>
            </a:lvl5pPr>
            <a:lvl6pPr marL="11249606" indent="0">
              <a:buNone/>
              <a:defRPr sz="4478"/>
            </a:lvl6pPr>
            <a:lvl7pPr marL="13499527" indent="0">
              <a:buNone/>
              <a:defRPr sz="4478"/>
            </a:lvl7pPr>
            <a:lvl8pPr marL="15749448" indent="0">
              <a:buNone/>
              <a:defRPr sz="4478"/>
            </a:lvl8pPr>
            <a:lvl9pPr marL="17999370" indent="0">
              <a:buNone/>
              <a:defRPr sz="4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98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5" y="1802057"/>
            <a:ext cx="29159359" cy="7499879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10499834"/>
            <a:ext cx="29159359" cy="29697442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65" y="41707665"/>
            <a:ext cx="7559834" cy="239579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D2A1-A6E1-4B05-9705-EE4C94BF0B66}" type="datetimeFigureOut">
              <a:rPr lang="es-MX" smtClean="0"/>
              <a:pPr/>
              <a:t>24/05/2025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57" y="41707665"/>
            <a:ext cx="10259775" cy="239579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91" y="41707665"/>
            <a:ext cx="7559834" cy="239579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9DD4-834D-413A-B24F-E762ACED20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83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9842" rtl="0" eaLnBrk="1" latinLnBrk="0" hangingPunct="1">
        <a:spcBef>
          <a:spcPct val="0"/>
        </a:spcBef>
        <a:buNone/>
        <a:defRPr sz="216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441" indent="-1687441" algn="l" defTabSz="4499842" rtl="0" eaLnBrk="1" latinLnBrk="0" hangingPunct="1">
        <a:spcBef>
          <a:spcPct val="20000"/>
        </a:spcBef>
        <a:buFont typeface="Arial" pitchFamily="34" charset="0"/>
        <a:buChar char="•"/>
        <a:defRPr sz="15727" kern="1200">
          <a:solidFill>
            <a:schemeClr val="tx1"/>
          </a:solidFill>
          <a:latin typeface="+mn-lt"/>
          <a:ea typeface="+mn-ea"/>
          <a:cs typeface="+mn-cs"/>
        </a:defRPr>
      </a:lvl1pPr>
      <a:lvl2pPr marL="3656122" indent="-1406201" algn="l" defTabSz="4499842" rtl="0" eaLnBrk="1" latinLnBrk="0" hangingPunct="1">
        <a:spcBef>
          <a:spcPct val="20000"/>
        </a:spcBef>
        <a:buFont typeface="Arial" pitchFamily="34" charset="0"/>
        <a:buChar char="–"/>
        <a:defRPr sz="13748" kern="1200">
          <a:solidFill>
            <a:schemeClr val="tx1"/>
          </a:solidFill>
          <a:latin typeface="+mn-lt"/>
          <a:ea typeface="+mn-ea"/>
          <a:cs typeface="+mn-cs"/>
        </a:defRPr>
      </a:lvl2pPr>
      <a:lvl3pPr marL="5624803" indent="-1124961" algn="l" defTabSz="4499842" rtl="0" eaLnBrk="1" latinLnBrk="0" hangingPunct="1">
        <a:spcBef>
          <a:spcPct val="20000"/>
        </a:spcBef>
        <a:buFont typeface="Arial" pitchFamily="34" charset="0"/>
        <a:buChar char="•"/>
        <a:defRPr sz="11769" kern="1200">
          <a:solidFill>
            <a:schemeClr val="tx1"/>
          </a:solidFill>
          <a:latin typeface="+mn-lt"/>
          <a:ea typeface="+mn-ea"/>
          <a:cs typeface="+mn-cs"/>
        </a:defRPr>
      </a:lvl3pPr>
      <a:lvl4pPr marL="7874724" indent="-1124961" algn="l" defTabSz="4499842" rtl="0" eaLnBrk="1" latinLnBrk="0" hangingPunct="1">
        <a:spcBef>
          <a:spcPct val="20000"/>
        </a:spcBef>
        <a:buFont typeface="Arial" pitchFamily="34" charset="0"/>
        <a:buChar char="–"/>
        <a:defRPr sz="9894" kern="1200">
          <a:solidFill>
            <a:schemeClr val="tx1"/>
          </a:solidFill>
          <a:latin typeface="+mn-lt"/>
          <a:ea typeface="+mn-ea"/>
          <a:cs typeface="+mn-cs"/>
        </a:defRPr>
      </a:lvl4pPr>
      <a:lvl5pPr marL="10124645" indent="-1124961" algn="l" defTabSz="4499842" rtl="0" eaLnBrk="1" latinLnBrk="0" hangingPunct="1">
        <a:spcBef>
          <a:spcPct val="20000"/>
        </a:spcBef>
        <a:buFont typeface="Arial" pitchFamily="34" charset="0"/>
        <a:buChar char="»"/>
        <a:defRPr sz="9894" kern="1200">
          <a:solidFill>
            <a:schemeClr val="tx1"/>
          </a:solidFill>
          <a:latin typeface="+mn-lt"/>
          <a:ea typeface="+mn-ea"/>
          <a:cs typeface="+mn-cs"/>
        </a:defRPr>
      </a:lvl5pPr>
      <a:lvl6pPr marL="12374567" indent="-1124961" algn="l" defTabSz="4499842" rtl="0" eaLnBrk="1" latinLnBrk="0" hangingPunct="1">
        <a:spcBef>
          <a:spcPct val="20000"/>
        </a:spcBef>
        <a:buFont typeface="Arial" pitchFamily="34" charset="0"/>
        <a:buChar char="•"/>
        <a:defRPr sz="9894" kern="1200">
          <a:solidFill>
            <a:schemeClr val="tx1"/>
          </a:solidFill>
          <a:latin typeface="+mn-lt"/>
          <a:ea typeface="+mn-ea"/>
          <a:cs typeface="+mn-cs"/>
        </a:defRPr>
      </a:lvl6pPr>
      <a:lvl7pPr marL="14624488" indent="-1124961" algn="l" defTabSz="4499842" rtl="0" eaLnBrk="1" latinLnBrk="0" hangingPunct="1">
        <a:spcBef>
          <a:spcPct val="20000"/>
        </a:spcBef>
        <a:buFont typeface="Arial" pitchFamily="34" charset="0"/>
        <a:buChar char="•"/>
        <a:defRPr sz="9894" kern="1200">
          <a:solidFill>
            <a:schemeClr val="tx1"/>
          </a:solidFill>
          <a:latin typeface="+mn-lt"/>
          <a:ea typeface="+mn-ea"/>
          <a:cs typeface="+mn-cs"/>
        </a:defRPr>
      </a:lvl7pPr>
      <a:lvl8pPr marL="16874409" indent="-1124961" algn="l" defTabSz="4499842" rtl="0" eaLnBrk="1" latinLnBrk="0" hangingPunct="1">
        <a:spcBef>
          <a:spcPct val="20000"/>
        </a:spcBef>
        <a:buFont typeface="Arial" pitchFamily="34" charset="0"/>
        <a:buChar char="•"/>
        <a:defRPr sz="9894" kern="1200">
          <a:solidFill>
            <a:schemeClr val="tx1"/>
          </a:solidFill>
          <a:latin typeface="+mn-lt"/>
          <a:ea typeface="+mn-ea"/>
          <a:cs typeface="+mn-cs"/>
        </a:defRPr>
      </a:lvl8pPr>
      <a:lvl9pPr marL="19124330" indent="-1124961" algn="l" defTabSz="4499842" rtl="0" eaLnBrk="1" latinLnBrk="0" hangingPunct="1">
        <a:spcBef>
          <a:spcPct val="20000"/>
        </a:spcBef>
        <a:buFont typeface="Arial" pitchFamily="34" charset="0"/>
        <a:buChar char="•"/>
        <a:defRPr sz="98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1pPr>
      <a:lvl2pPr marL="2249921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2pPr>
      <a:lvl3pPr marL="4499842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3pPr>
      <a:lvl4pPr marL="6749764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4pPr>
      <a:lvl5pPr marL="8999685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5pPr>
      <a:lvl6pPr marL="11249606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6pPr>
      <a:lvl7pPr marL="13499527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7pPr>
      <a:lvl8pPr marL="15749448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8pPr>
      <a:lvl9pPr marL="17999370" algn="l" defTabSz="4499842" rtl="0" eaLnBrk="1" latinLnBrk="0" hangingPunct="1">
        <a:defRPr sz="88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40623" y="2095226"/>
            <a:ext cx="32399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0" b="1" dirty="0"/>
              <a:t>TITULO</a:t>
            </a:r>
            <a:endParaRPr lang="es-ES" sz="120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4292591" y="6583948"/>
            <a:ext cx="86360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0" b="1" dirty="0"/>
              <a:t>INTRODUCCION</a:t>
            </a:r>
            <a:endParaRPr lang="es-ES" sz="100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473200" y="8695392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73200" y="18592800"/>
            <a:ext cx="135844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0" b="1" dirty="0"/>
              <a:t>MATERIALES Y METODOS</a:t>
            </a:r>
            <a:endParaRPr lang="es-ES" sz="10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473200" y="20531792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77732" y="28549600"/>
            <a:ext cx="160625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0" b="1" dirty="0"/>
              <a:t>RESULTADOS Y DISCUSION</a:t>
            </a:r>
            <a:endParaRPr lang="es-ES" sz="100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76400" y="30488592"/>
            <a:ext cx="13868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473200" y="36068000"/>
            <a:ext cx="15067067" cy="40164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Cuadro ----------------------------------------------------------------------------------------------------------------------------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023746" y="41647408"/>
            <a:ext cx="164742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8108279" y="6583948"/>
            <a:ext cx="1209504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0" b="1" dirty="0"/>
              <a:t>NOMBRE DE AUTORES</a:t>
            </a:r>
          </a:p>
          <a:p>
            <a:pPr algn="ctr"/>
            <a:r>
              <a:rPr lang="es-MX" sz="10000" b="1" dirty="0"/>
              <a:t>E INSTITUCIONES</a:t>
            </a:r>
            <a:endParaRPr lang="es-ES" sz="100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7460010" y="10573057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0267" y="17634060"/>
            <a:ext cx="13663054" cy="6005295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17460010" y="24151624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279401" y="29875143"/>
            <a:ext cx="84687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0" b="1" dirty="0"/>
              <a:t>CONCLUSIONES</a:t>
            </a:r>
            <a:endParaRPr lang="es-ES" sz="10000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7460010" y="31986587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20317415" y="37359223"/>
            <a:ext cx="77364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0" b="1" dirty="0"/>
              <a:t>BIBLIOGRAFIA</a:t>
            </a:r>
            <a:endParaRPr lang="es-ES" sz="100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7498024" y="39138159"/>
            <a:ext cx="13868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--------------------------------------------------------------------------------------------------------------------------------------------------------------------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D761B0-03BC-B9B2-2B71-921C2C88F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6916" y="492919"/>
            <a:ext cx="2989290" cy="609102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83741B8-568A-8981-53CD-BE5FAFEAC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666" y="750615"/>
            <a:ext cx="3733333" cy="58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5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25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</dc:creator>
  <cp:lastModifiedBy>FRANCISCO</cp:lastModifiedBy>
  <cp:revision>64</cp:revision>
  <dcterms:modified xsi:type="dcterms:W3CDTF">2025-05-24T19:19:03Z</dcterms:modified>
</cp:coreProperties>
</file>